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Extra Bold"/>
      <p:regular r:id="rId17"/>
    </p:embeddedFont>
    <p:embeddedFont>
      <p:font typeface="Fraunces Extra Bold"/>
      <p:regular r:id="rId18"/>
    </p:embeddedFont>
    <p:embeddedFont>
      <p:font typeface="Nobile"/>
      <p:regular r:id="rId19"/>
    </p:embeddedFont>
    <p:embeddedFont>
      <p:font typeface="Nobile"/>
      <p:regular r:id="rId20"/>
    </p:embeddedFont>
    <p:embeddedFont>
      <p:font typeface="Nobile"/>
      <p:regular r:id="rId21"/>
    </p:embeddedFont>
    <p:embeddedFont>
      <p:font typeface="Nobil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4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AI-Based Disease Prediction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Smart Medical Suggestion &amp; Diagnosis Tool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12111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AD2ED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89132" y="5253752"/>
            <a:ext cx="14489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Nobile Medium" pitchFamily="34" charset="0"/>
                <a:ea typeface="Nobile Medium" pitchFamily="34" charset="-122"/>
                <a:cs typeface="Nobile Medium" pitchFamily="34" charset="-120"/>
              </a:rPr>
              <a:t>ro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5104209"/>
            <a:ext cx="132064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roy ox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0520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Technologies Used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809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462105"/>
            <a:ext cx="29929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Streamlit (Frontend)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46627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Pandas, NumPy (Data Handling)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00831" y="3880961"/>
            <a:ext cx="38813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Joblib (Model Deployment)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00831" y="4462105"/>
            <a:ext cx="45818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Scikit-learn (Machine Learning)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0831" y="50432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Streamlit Cloud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2310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Introduction: Predicting Diseases with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8960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system predicts diseases using machine learning. Users input their symptoms. The system then provides recommended medications. It also suggests precautions. It helps users get preliminary health advice.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5196364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59901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Input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6480572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input symptoms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5196364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425904" y="5990153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Prediction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3425904" y="6480572"/>
            <a:ext cx="22920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Disease prediction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5196364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58138" y="59901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Health Advice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6058138" y="6480572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Preliminary guidance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4260" y="584954"/>
            <a:ext cx="7655481" cy="1993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System Architecture: Data Input, Prediction Model, and Output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44260" y="2897386"/>
            <a:ext cx="765548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architecture has three components. First, data input. Second, the prediction model. Third, the output display.</a:t>
            </a:r>
            <a:endParaRPr lang="en-US" sz="16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60" y="3816906"/>
            <a:ext cx="1063228" cy="127587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26456" y="4029551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Input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2126456" y="4489371"/>
            <a:ext cx="6273284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 enters symptoms.</a:t>
            </a:r>
            <a:endParaRPr lang="en-US" sz="16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60" y="5092779"/>
            <a:ext cx="1063228" cy="127587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26456" y="5305425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Prediction Model</a:t>
            </a:r>
            <a:endParaRPr lang="en-US" sz="2050" dirty="0"/>
          </a:p>
        </p:txBody>
      </p:sp>
      <p:sp>
        <p:nvSpPr>
          <p:cNvPr id="10" name="Text 5"/>
          <p:cNvSpPr/>
          <p:nvPr/>
        </p:nvSpPr>
        <p:spPr>
          <a:xfrm>
            <a:off x="2126456" y="5765244"/>
            <a:ext cx="6273284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Machine learning core.</a:t>
            </a:r>
            <a:endParaRPr lang="en-US" sz="16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260" y="6368653"/>
            <a:ext cx="1063228" cy="127587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26456" y="6581299"/>
            <a:ext cx="2658070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Output</a:t>
            </a:r>
            <a:endParaRPr lang="en-US" sz="2050" dirty="0"/>
          </a:p>
        </p:txBody>
      </p:sp>
      <p:sp>
        <p:nvSpPr>
          <p:cNvPr id="13" name="Text 7"/>
          <p:cNvSpPr/>
          <p:nvPr/>
        </p:nvSpPr>
        <p:spPr>
          <a:xfrm>
            <a:off x="2126456" y="7041118"/>
            <a:ext cx="6273284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Display results.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0629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Feature Engineering: Selecting and Preprocessing Symptoms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7279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Feature engineering is a critical step. It involves selecting relevant symptoms. It also includes preprocessing the data for use in the model. This ensures data is high quality.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87179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6" name="Text 3"/>
          <p:cNvSpPr/>
          <p:nvPr/>
        </p:nvSpPr>
        <p:spPr>
          <a:xfrm>
            <a:off x="6450449" y="4956810"/>
            <a:ext cx="169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017306" y="4871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Symptom Selection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017306" y="536221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Choosing relevant features.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0171867" y="487179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0" name="Text 7"/>
          <p:cNvSpPr/>
          <p:nvPr/>
        </p:nvSpPr>
        <p:spPr>
          <a:xfrm>
            <a:off x="10315813" y="4956810"/>
            <a:ext cx="2224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0908983" y="4871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08983" y="5362218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Removing noise and errors.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56998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4" name="Text 11"/>
          <p:cNvSpPr/>
          <p:nvPr/>
        </p:nvSpPr>
        <p:spPr>
          <a:xfrm>
            <a:off x="6432590" y="6654998"/>
            <a:ext cx="20550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017306" y="65699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Transformation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7306" y="706040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Formatting data for the model.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1203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Machine Learning Models: Comparison and Selection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7238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Various machine learning models were evaluated. These models were compared for their performance. The best model was selected for the system based on accuracy.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5080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Logistic Regression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66130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Simple, interpretable model.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5080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Random Forest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566130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Ensemble of decision trees.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50801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Neural Networks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566130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Deep learning approach.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875" y="627340"/>
            <a:ext cx="7720251" cy="12711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Evaluation Metrics: Accuracy, Precision, and Recall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1875" y="2203490"/>
            <a:ext cx="7720251" cy="9758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was evaluated using key metrics. Accuracy measures overall correctness. Precision indicates the relevance of results. Recall measures the ability to find all relevant cases.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11875" y="3509724"/>
            <a:ext cx="3707606" cy="671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50"/>
              </a:lnSpc>
              <a:buNone/>
            </a:pPr>
            <a:r>
              <a:rPr lang="en-US" sz="5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95%</a:t>
            </a:r>
            <a:endParaRPr lang="en-US" sz="5250" dirty="0"/>
          </a:p>
        </p:txBody>
      </p:sp>
      <p:sp>
        <p:nvSpPr>
          <p:cNvPr id="6" name="Text 3"/>
          <p:cNvSpPr/>
          <p:nvPr/>
        </p:nvSpPr>
        <p:spPr>
          <a:xfrm>
            <a:off x="1294448" y="4435078"/>
            <a:ext cx="2542461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Accuracy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11875" y="4874776"/>
            <a:ext cx="3707606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Overall correctness.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724519" y="3509724"/>
            <a:ext cx="3707606" cy="671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50"/>
              </a:lnSpc>
              <a:buNone/>
            </a:pPr>
            <a:r>
              <a:rPr lang="en-US" sz="5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92%</a:t>
            </a:r>
            <a:endParaRPr lang="en-US" sz="5250" dirty="0"/>
          </a:p>
        </p:txBody>
      </p:sp>
      <p:sp>
        <p:nvSpPr>
          <p:cNvPr id="9" name="Text 6"/>
          <p:cNvSpPr/>
          <p:nvPr/>
        </p:nvSpPr>
        <p:spPr>
          <a:xfrm>
            <a:off x="5307092" y="4435078"/>
            <a:ext cx="2542461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Precision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4724519" y="4874776"/>
            <a:ext cx="3707606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Relevance of results.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2718197" y="5911929"/>
            <a:ext cx="3707606" cy="671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250"/>
              </a:lnSpc>
              <a:buNone/>
            </a:pPr>
            <a:r>
              <a:rPr lang="en-US" sz="5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90%</a:t>
            </a:r>
            <a:endParaRPr lang="en-US" sz="5250" dirty="0"/>
          </a:p>
        </p:txBody>
      </p:sp>
      <p:sp>
        <p:nvSpPr>
          <p:cNvPr id="12" name="Text 9"/>
          <p:cNvSpPr/>
          <p:nvPr/>
        </p:nvSpPr>
        <p:spPr>
          <a:xfrm>
            <a:off x="3300770" y="6837283"/>
            <a:ext cx="2542461" cy="3176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Recall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2718197" y="7276981"/>
            <a:ext cx="3707606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Completeness of results.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4359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User Interface: Design and Functionality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0131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user interface is designed for ease of use. It allows users to input symptoms. It clearly displays the predicted disease. It shows recommended medications and precautions.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245173"/>
            <a:ext cx="3664863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44719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Input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96240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Symptom entry.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4245173"/>
            <a:ext cx="3664863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4912281" y="44719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Prediction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2281" y="496240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Disease display.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778937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1020604" y="60057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Recommendations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0604" y="649616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Medications and precautions.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257" y="728305"/>
            <a:ext cx="7705487" cy="1284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Future Enhancements and Conclusion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9257" y="2320766"/>
            <a:ext cx="7705487" cy="986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Future enhancements include expanding the database. Also, adding more sophisticated models. The goal is to provide more accurate and personalized predictions. The system offers valuable preliminary health advice.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016079" y="3538061"/>
            <a:ext cx="22860" cy="3963233"/>
          </a:xfrm>
          <a:prstGeom prst="roundRect">
            <a:avLst>
              <a:gd name="adj" fmla="val 809116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1235809" y="3988832"/>
            <a:ext cx="719257" cy="22860"/>
          </a:xfrm>
          <a:prstGeom prst="roundRect">
            <a:avLst>
              <a:gd name="adj" fmla="val 809116"/>
            </a:avLst>
          </a:prstGeom>
          <a:solidFill>
            <a:srgbClr val="CED9CE"/>
          </a:solidFill>
          <a:ln/>
        </p:spPr>
      </p:sp>
      <p:sp>
        <p:nvSpPr>
          <p:cNvPr id="7" name="Shape 4"/>
          <p:cNvSpPr/>
          <p:nvPr/>
        </p:nvSpPr>
        <p:spPr>
          <a:xfrm>
            <a:off x="796350" y="3769162"/>
            <a:ext cx="462320" cy="462320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950535" y="3846195"/>
            <a:ext cx="153829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2157770" y="3743563"/>
            <a:ext cx="2637115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Database Expansion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2157770" y="4187904"/>
            <a:ext cx="6266974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Adding more diseases.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235809" y="5378410"/>
            <a:ext cx="719257" cy="22860"/>
          </a:xfrm>
          <a:prstGeom prst="roundRect">
            <a:avLst>
              <a:gd name="adj" fmla="val 809116"/>
            </a:avLst>
          </a:prstGeom>
          <a:solidFill>
            <a:srgbClr val="CED9CE"/>
          </a:solidFill>
          <a:ln/>
        </p:spPr>
      </p:sp>
      <p:sp>
        <p:nvSpPr>
          <p:cNvPr id="12" name="Shape 9"/>
          <p:cNvSpPr/>
          <p:nvPr/>
        </p:nvSpPr>
        <p:spPr>
          <a:xfrm>
            <a:off x="796350" y="5158740"/>
            <a:ext cx="462320" cy="462320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926723" y="5235773"/>
            <a:ext cx="201454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2157770" y="5133142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Advanced Models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2157770" y="5577483"/>
            <a:ext cx="6266974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Improving prediction accuracy.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235809" y="6767989"/>
            <a:ext cx="719257" cy="22860"/>
          </a:xfrm>
          <a:prstGeom prst="roundRect">
            <a:avLst>
              <a:gd name="adj" fmla="val 809116"/>
            </a:avLst>
          </a:prstGeom>
          <a:solidFill>
            <a:srgbClr val="CED9CE"/>
          </a:solidFill>
          <a:ln/>
        </p:spPr>
      </p:sp>
      <p:sp>
        <p:nvSpPr>
          <p:cNvPr id="17" name="Shape 14"/>
          <p:cNvSpPr/>
          <p:nvPr/>
        </p:nvSpPr>
        <p:spPr>
          <a:xfrm>
            <a:off x="796350" y="6548318"/>
            <a:ext cx="462320" cy="462320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18" name="Text 15"/>
          <p:cNvSpPr/>
          <p:nvPr/>
        </p:nvSpPr>
        <p:spPr>
          <a:xfrm>
            <a:off x="934343" y="6625352"/>
            <a:ext cx="186214" cy="308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2157770" y="6522720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Personalization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2157770" y="6967061"/>
            <a:ext cx="6266974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Tailoring advice.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9545"/>
            <a:ext cx="86279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Deployment and Future Scope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23636"/>
            <a:ext cx="2440662" cy="244066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5016222" y="267878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5186482" y="2763798"/>
            <a:ext cx="169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5753338" y="2678787"/>
            <a:ext cx="205430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Current Deployment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5753338" y="3614261"/>
            <a:ext cx="205430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Deployed on Streamlit Cloud. Accessible and scalable solution.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34457" y="267878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8178403" y="2763798"/>
            <a:ext cx="2224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771573" y="2678787"/>
            <a:ext cx="205430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Deep Learning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771573" y="3614261"/>
            <a:ext cx="205430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Enhance model accuracy. Use advanced deep learning techniques.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1052691" y="267878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11205091" y="2763798"/>
            <a:ext cx="20550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1789807" y="2678787"/>
            <a:ext cx="205430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Voice Integration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1789807" y="3614261"/>
            <a:ext cx="205430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Enable voice-based input. Hands-free symptom entry option.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5016222" y="591073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5155763" y="5995749"/>
            <a:ext cx="23121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753338" y="5910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Doctor Integration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753338" y="6491883"/>
            <a:ext cx="80907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consultations. Connect with doctors.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2025-02-10T09:48:29Z</dcterms:created>
  <dcterms:modified xsi:type="dcterms:W3CDTF">2025-02-10T09:48:29Z</dcterms:modified>
</cp:coreProperties>
</file>